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700"/>
  </p:normalViewPr>
  <p:slideViewPr>
    <p:cSldViewPr snapToGrid="0" snapToObjects="1">
      <p:cViewPr varScale="1">
        <p:scale>
          <a:sx n="97" d="100"/>
          <a:sy n="97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5A4AF-3060-024A-982A-9D7EF24D11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64FE16-3B44-7C43-BC7F-40A9324F79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FCED1-58D8-9F47-9EC2-9799C9BFB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B6665-12E1-B14F-951F-9371EA16A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784BC-D38E-6D47-8AC2-F961133AA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9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B86AA-67EA-124D-8A2A-1B41F761E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D677C6-D79B-A849-8F52-D1CEB5A4E3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334AE-2392-8D4F-80CD-CCD44810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1BFCB-029D-5142-BE7C-FC6B80821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7E513-8E0C-6846-989A-9ECBA99A3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78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3FF0C6-2565-4A46-A621-0EA824A34E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EBA76F-2BB3-604B-A799-A6B7E8807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DB5A2-25BC-7C41-A829-F4C56F3AF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E57F0-C353-8141-A8BD-4EA59514E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713A2-B506-C545-A488-B6D265171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108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1D6FF-9C12-D24A-8B72-4F46E643E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A2C96-44E5-3940-8E9B-8C4B3D860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8F9DA-7203-AF47-ADF0-87C33D4B4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A02DC-35F9-004E-BCFD-B2A88DC97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869CF-92E8-F640-BF95-F543D9446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92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7968E-A62F-F147-9755-03EDE9DD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557DD-8886-624B-91E5-8ED638173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D3F91-DB62-384F-9E06-F3F633AD4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6F9F8-E269-0745-8CE7-7B745308D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42F1F-7D69-DF4C-AF99-53CAF229A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42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9569B-2139-3046-A696-5EB881308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76D6C-D38A-4F47-880B-F1BCC1F480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CF7E60-E176-BE47-9F89-007A2467CC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A3CFB-7902-EB43-947D-2C42F7DB9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37362E-4DAF-184A-AC8F-BB83F3D9C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C8B77-E067-A844-9E39-73005D36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86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1C685-3B30-B54E-A21A-D29BD4884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EE6E8-CD88-1F4A-803E-55A030027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D42B75-4CC3-2440-8559-BD8CBA2F3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1F6CFF-1ADF-1B44-B34C-C6458AD784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27443C-88B5-8045-B139-816AE2FCFA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7C2BC9-3C27-FA4F-A63B-7B12657F6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81B46C-992D-F74E-8D80-1ABF9A03C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64190F-14E3-CF4B-9222-70258C85E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970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F8D6E-CA3A-9448-8379-979F9C978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80BA04-8D8E-6B43-B9FC-D6E7DC57E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F74224-337E-D943-928C-8852B6BDE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A105B0-850B-EC4F-8D58-5D454F9B0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667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5C9EE3-8502-164B-AD21-DF3EA7AD2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D8D3B5-5571-C140-9C52-52A73F8CE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D927D-07FD-5242-8661-3E299A736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58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CE412-B282-5545-A228-F5BD5899B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5296E-6A10-E649-BE61-C5EC5EC52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9FBF38-4465-1144-A725-EF8E6E831C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B24C30-8866-8841-95EB-5980D9C24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D426F6-C92D-4F4A-8A47-FFC7A72B1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D99E74-1881-C541-930D-8C33F23D3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11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DA761-290F-D943-A0D0-526A61D96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E2F7AC-5D6A-4544-9149-1E5B618D7A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22C8D5-5D94-F542-896D-1476EC9CE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5F69B-EC7E-574F-BBE9-5C68BD86F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442E56-F4D1-1F49-AFD9-FB06562F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655DF4-153F-504E-91F3-A626514C7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20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5B378D-9964-7F4F-8B7E-13E2F14EA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3CC5E-F6B9-604E-9E32-2C27F4864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3F710-E01A-C74E-9230-A02C6C4B4C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E0CC8-1511-CA40-B5BB-C8F65733869D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01B2-A56E-3E44-A272-963D4DE596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53095-3799-534A-B60A-733708304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DF5F8-59AC-6C43-AA9D-3DDEAEAA4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709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87BB4-449C-D146-9397-C8C3083C8C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6191" y="238538"/>
            <a:ext cx="9700592" cy="3631097"/>
          </a:xfrm>
        </p:spPr>
        <p:txBody>
          <a:bodyPr>
            <a:normAutofit/>
          </a:bodyPr>
          <a:lstStyle/>
          <a:p>
            <a:r>
              <a:rPr lang="en-US" sz="8000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2992168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F68D376-667E-2641-941F-4400CEE9C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75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08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7EF0AE-9A80-1746-8893-277219A1B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60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265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</Words>
  <Application>Microsoft Macintosh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Home Page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Page</dc:title>
  <dc:creator>Zachary Nelson</dc:creator>
  <cp:lastModifiedBy>Zachary Nelson</cp:lastModifiedBy>
  <cp:revision>1</cp:revision>
  <dcterms:created xsi:type="dcterms:W3CDTF">2019-02-26T19:53:32Z</dcterms:created>
  <dcterms:modified xsi:type="dcterms:W3CDTF">2019-02-26T19:57:04Z</dcterms:modified>
</cp:coreProperties>
</file>

<file path=docProps/thumbnail.jpeg>
</file>